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7" r:id="rId3"/>
    <p:sldId id="282" r:id="rId4"/>
    <p:sldId id="262" r:id="rId5"/>
    <p:sldId id="265" r:id="rId6"/>
    <p:sldId id="271" r:id="rId7"/>
    <p:sldId id="275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6F8B47-BB05-487C-9413-7BEB2665A6A2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9E2C9-4EB3-4E1B-AD05-925F12189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05" y="260648"/>
            <a:ext cx="8208912" cy="1898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effectLst/>
              </a:rPr>
              <a:t>Сайт учителя как инструмент сопровождения дистанционного обучения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5550" r="287"/>
          <a:stretch/>
        </p:blipFill>
        <p:spPr>
          <a:xfrm>
            <a:off x="683568" y="1196750"/>
            <a:ext cx="8100392" cy="465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8373" y="59710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880778"/>
            <a:ext cx="5661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непременно придётся проводить инновации,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будет стоять проблема выживания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Фред Смит</a:t>
            </a:r>
          </a:p>
          <a:p>
            <a:pPr algn="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00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Сайт учителя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r="1642"/>
          <a:stretch/>
        </p:blipFill>
        <p:spPr>
          <a:xfrm>
            <a:off x="150125" y="692696"/>
            <a:ext cx="899387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 дистанционными образовательными технологиями понимаются образовательные технологии, реализуемые в основном с применением информационно – телекоммуникационных сетей при опосредованном взаимодействии обучающихся и педагогических работников.</a:t>
            </a:r>
            <a:r>
              <a:rPr lang="ru-RU" sz="2400" dirty="0" smtClean="0"/>
              <a:t>  </a:t>
            </a:r>
          </a:p>
          <a:p>
            <a:pPr algn="ctr"/>
            <a:r>
              <a:rPr lang="ru-RU" sz="2400" dirty="0" smtClean="0"/>
              <a:t>Статья 16 ФЗ «Об Образовании в РФ».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66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57105" cy="86409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Контингент обучающихся в системе ДО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064896" cy="5217760"/>
          </a:xfrm>
        </p:spPr>
        <p:txBody>
          <a:bodyPr>
            <a:normAutofit/>
          </a:bodyPr>
          <a:lstStyle/>
          <a:p>
            <a:r>
              <a:rPr lang="ru-RU" i="1" dirty="0"/>
              <a:t>Дети с ограниченными </a:t>
            </a:r>
            <a:r>
              <a:rPr lang="ru-RU" i="1" dirty="0" smtClean="0"/>
              <a:t>возможностями здоровья;</a:t>
            </a:r>
          </a:p>
          <a:p>
            <a:endParaRPr lang="ru-RU" i="1" dirty="0" smtClean="0"/>
          </a:p>
          <a:p>
            <a:r>
              <a:rPr lang="ru-RU" i="1" dirty="0" smtClean="0"/>
              <a:t> Учащиеся</a:t>
            </a:r>
            <a:r>
              <a:rPr lang="ru-RU" i="1" dirty="0"/>
              <a:t>, заинтересованные в углубленном или расширенном изучении отдельных курсов, в том числе в рамках программы профильного </a:t>
            </a:r>
            <a:r>
              <a:rPr lang="ru-RU" i="1" dirty="0" smtClean="0"/>
              <a:t>обучения;</a:t>
            </a:r>
          </a:p>
          <a:p>
            <a:endParaRPr lang="ru-RU" i="1" dirty="0" smtClean="0"/>
          </a:p>
          <a:p>
            <a:r>
              <a:rPr lang="ru-RU" i="1" dirty="0" smtClean="0"/>
              <a:t>Учащиеся малокомплектных школ;</a:t>
            </a:r>
          </a:p>
          <a:p>
            <a:endParaRPr lang="ru-RU" i="1" dirty="0" smtClean="0"/>
          </a:p>
          <a:p>
            <a:r>
              <a:rPr lang="ru-RU" i="1" dirty="0" smtClean="0"/>
              <a:t>Все учащиеся в период карантинов и актированных дней.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0020"/>
            <a:ext cx="6512511" cy="7487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Инструменты ДО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424936" cy="5706968"/>
          </a:xfrm>
        </p:spPr>
        <p:txBody>
          <a:bodyPr/>
          <a:lstStyle/>
          <a:p>
            <a:r>
              <a:rPr lang="ru-RU" b="1" dirty="0" smtClean="0"/>
              <a:t>Электронная почта;</a:t>
            </a:r>
          </a:p>
          <a:p>
            <a:endParaRPr lang="ru-RU" b="1" dirty="0" smtClean="0"/>
          </a:p>
          <a:p>
            <a:r>
              <a:rPr lang="ru-RU" b="1" dirty="0" smtClean="0"/>
              <a:t>Информационно-предметная среда, включающая:</a:t>
            </a:r>
          </a:p>
          <a:p>
            <a:pPr marL="45720" indent="0">
              <a:buNone/>
            </a:pPr>
            <a:r>
              <a:rPr lang="ru-RU" b="1" dirty="0"/>
              <a:t>	л</a:t>
            </a:r>
            <a:r>
              <a:rPr lang="ru-RU" b="1" dirty="0" smtClean="0"/>
              <a:t>екции, задания, тесты, </a:t>
            </a:r>
            <a:r>
              <a:rPr lang="ru-RU" b="1" dirty="0"/>
              <a:t>глоссарий</a:t>
            </a:r>
            <a:r>
              <a:rPr lang="ru-RU" b="1" dirty="0" smtClean="0"/>
              <a:t>, </a:t>
            </a:r>
            <a:r>
              <a:rPr lang="ru-RU" b="1" dirty="0"/>
              <a:t>база данных,</a:t>
            </a: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b="1" dirty="0" smtClean="0"/>
              <a:t>чат</a:t>
            </a:r>
            <a:r>
              <a:rPr lang="ru-RU" b="1" dirty="0"/>
              <a:t>; опрос; форум </a:t>
            </a:r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r>
              <a:rPr lang="ru-RU" b="1" dirty="0" smtClean="0"/>
              <a:t>Система видеосвязи</a:t>
            </a:r>
          </a:p>
          <a:p>
            <a:pPr marL="45720" indent="0">
              <a:buNone/>
            </a:pPr>
            <a:endParaRPr lang="ru-RU" b="1" dirty="0" smtClean="0"/>
          </a:p>
          <a:p>
            <a:r>
              <a:rPr lang="ru-RU" b="1" dirty="0" smtClean="0"/>
              <a:t>Сайт</a:t>
            </a:r>
          </a:p>
          <a:p>
            <a:endParaRPr lang="ru-RU" b="1" dirty="0"/>
          </a:p>
          <a:p>
            <a:r>
              <a:rPr lang="ru-RU" b="1" dirty="0" smtClean="0"/>
              <a:t>Интерактивные доски</a:t>
            </a:r>
          </a:p>
          <a:p>
            <a:endParaRPr lang="ru-RU" b="1" dirty="0"/>
          </a:p>
          <a:p>
            <a:r>
              <a:rPr lang="ru-RU" b="1" dirty="0" smtClean="0"/>
              <a:t>Средства создания дидактических материалов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1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145"/>
            <a:ext cx="853646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Для дистанционного курса необходимы четыре составляющие: 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1928802"/>
            <a:ext cx="4829180" cy="500066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информационные</a:t>
            </a:r>
            <a:r>
              <a:rPr lang="ru-RU" dirty="0" smtClean="0"/>
              <a:t> </a:t>
            </a:r>
            <a:r>
              <a:rPr lang="ru-RU" sz="2600" dirty="0">
                <a:solidFill>
                  <a:schemeClr val="tx1"/>
                </a:solidFill>
              </a:rPr>
              <a:t>ресурсы</a:t>
            </a:r>
            <a:r>
              <a:rPr lang="ru-RU" dirty="0" smtClean="0"/>
              <a:t>; </a:t>
            </a:r>
            <a:endParaRPr lang="uk-UA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034" y="2357430"/>
            <a:ext cx="478634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средства </a:t>
            </a:r>
            <a:r>
              <a:rPr lang="ru-RU" sz="2600" dirty="0"/>
              <a:t>общения 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2857496"/>
            <a:ext cx="478634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система тестирования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034" y="3357562"/>
            <a:ext cx="4786346" cy="57150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 smtClean="0"/>
              <a:t>система администрирования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42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0020"/>
            <a:ext cx="76942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</a:rPr>
              <a:t>Система </a:t>
            </a:r>
            <a:r>
              <a:rPr lang="ru-RU" sz="3200" dirty="0" smtClean="0">
                <a:solidFill>
                  <a:srgbClr val="7030A0"/>
                </a:solidFill>
              </a:rPr>
              <a:t>видеосвязи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9712" y="1268760"/>
            <a:ext cx="2448272" cy="345638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Hangouts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Webinar.ru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OnWebinar.ru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653</TotalTime>
  <Words>136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Сайт учителя как инструмент сопровождения дистанционного обучения</vt:lpstr>
      <vt:lpstr>Сайт учителя</vt:lpstr>
      <vt:lpstr>Презентация PowerPoint</vt:lpstr>
      <vt:lpstr>Контингент обучающихся в системе ДО</vt:lpstr>
      <vt:lpstr>Инструменты ДО</vt:lpstr>
      <vt:lpstr>Для дистанционного курса необходимы четыре составляющие: </vt:lpstr>
      <vt:lpstr>Система видеосвязи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http://thlicey.ru/</dc:title>
  <dc:creator>Вячеслав</dc:creator>
  <cp:lastModifiedBy>квадрат</cp:lastModifiedBy>
  <cp:revision>48</cp:revision>
  <cp:lastPrinted>2015-09-18T12:40:16Z</cp:lastPrinted>
  <dcterms:created xsi:type="dcterms:W3CDTF">2015-03-18T04:13:01Z</dcterms:created>
  <dcterms:modified xsi:type="dcterms:W3CDTF">2015-12-07T18:27:27Z</dcterms:modified>
</cp:coreProperties>
</file>